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60" r:id="rId4"/>
    <p:sldId id="259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0847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065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9012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84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76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7077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53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1720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008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776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F12A1-3C73-479B-844E-E3A92F9995D2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C4FC3-07DB-4CAD-B33A-E7F2BA3D9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870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3169" y="2747773"/>
            <a:ext cx="10791952" cy="283768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495576" y="2764222"/>
            <a:ext cx="9339579" cy="2245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ИНВЕСТИЦИОННЫЕ</a:t>
            </a:r>
            <a:r>
              <a:rPr sz="3200" b="1" spc="-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10">
                <a:solidFill>
                  <a:srgbClr val="FFFFFF"/>
                </a:solidFill>
                <a:latin typeface="Times New Roman"/>
                <a:cs typeface="Times New Roman"/>
              </a:rPr>
              <a:t>ПЛОЩАДКИ </a:t>
            </a:r>
            <a:r>
              <a:rPr lang="ru-RU" sz="3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ТОКАРЁВСКОГО</a:t>
            </a:r>
          </a:p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lang="ru-RU" sz="3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10" smtClean="0">
                <a:solidFill>
                  <a:srgbClr val="FFFFFF"/>
                </a:solidFill>
                <a:latin typeface="Times New Roman"/>
                <a:cs typeface="Times New Roman"/>
              </a:rPr>
              <a:t>МУНИЦИПАЛЬНОГО</a:t>
            </a:r>
            <a:r>
              <a:rPr sz="3200" b="1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lang="ru-RU" sz="3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ОКРУГА </a:t>
            </a:r>
          </a:p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lang="ru-RU" sz="3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ТАМБОВСКОЙ ОБЛАСТИ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8" name="Рисунок 7" descr="Герб Токарёвского района Тамбовской области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7007" y="409903"/>
            <a:ext cx="2117835" cy="230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39099630"/>
              </p:ext>
            </p:extLst>
          </p:nvPr>
        </p:nvGraphicFramePr>
        <p:xfrm>
          <a:off x="838200" y="365124"/>
          <a:ext cx="10515598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7634"/>
                <a:gridCol w="3262547"/>
                <a:gridCol w="2510122"/>
                <a:gridCol w="1495675"/>
                <a:gridCol w="2379620"/>
              </a:tblGrid>
              <a:tr h="1325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Инвестиционная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площадка № 1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</a:rPr>
                        <a:t>Тамбовская обл., Токарёвский МО,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р.п.Токаревка</a:t>
                      </a:r>
                      <a:r>
                        <a:rPr lang="ru-RU" sz="2000" dirty="0">
                          <a:effectLst/>
                        </a:rPr>
                        <a:t>, ул. </a:t>
                      </a:r>
                      <a:r>
                        <a:rPr lang="ru-RU" sz="2000" dirty="0" err="1">
                          <a:effectLst/>
                        </a:rPr>
                        <a:t>Промзона</a:t>
                      </a:r>
                      <a:r>
                        <a:rPr lang="ru-RU" sz="2000" dirty="0">
                          <a:effectLst/>
                        </a:rPr>
                        <a:t>, д.5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Площадью 12,5 га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Вид собственности: Муниципальная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 rotWithShape="1">
          <a:blip r:embed="rId2"/>
          <a:srcRect l="20487" t="20132" r="12595" b="13617"/>
          <a:stretch/>
        </p:blipFill>
        <p:spPr bwMode="auto">
          <a:xfrm>
            <a:off x="851339" y="1913021"/>
            <a:ext cx="4929352" cy="46321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7834" y="1923393"/>
            <a:ext cx="5454869" cy="46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29805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746308"/>
              </p:ext>
            </p:extLst>
          </p:nvPr>
        </p:nvGraphicFramePr>
        <p:xfrm>
          <a:off x="733925" y="345239"/>
          <a:ext cx="10708107" cy="1678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517"/>
                <a:gridCol w="3322275"/>
                <a:gridCol w="2556075"/>
                <a:gridCol w="1523056"/>
                <a:gridCol w="2423184"/>
              </a:tblGrid>
              <a:tr h="1678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Инвестиционная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площадка № 2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Тамбовская обл., </a:t>
                      </a:r>
                      <a:r>
                        <a:rPr lang="ru-RU" sz="2000" dirty="0" smtClean="0">
                          <a:effectLst/>
                        </a:rPr>
                        <a:t>Токарёвский МО,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Р.п.Токаревка, </a:t>
                      </a:r>
                      <a:r>
                        <a:rPr lang="ru-RU" sz="2000" dirty="0">
                          <a:effectLst/>
                        </a:rPr>
                        <a:t>ул. </a:t>
                      </a:r>
                      <a:r>
                        <a:rPr lang="ru-RU" sz="2000" dirty="0" smtClean="0">
                          <a:effectLst/>
                        </a:rPr>
                        <a:t>Рабочая, </a:t>
                      </a:r>
                      <a:r>
                        <a:rPr lang="ru-RU" sz="2000" dirty="0">
                          <a:effectLst/>
                        </a:rPr>
                        <a:t>д. </a:t>
                      </a:r>
                      <a:r>
                        <a:rPr lang="ru-RU" sz="2000" dirty="0" smtClean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Площадью 0,2 га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Вид собственности: Муниципальная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0" name="Picture 2" descr="C:\Users\Admin\Documents\НЕФЁДОВА Н\ИНВЕСТИЦИИ\Инвестиционные площадки\2023-2024\23.05.2024 в Корпорацию\20240524_152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45" y="2123090"/>
            <a:ext cx="4918841" cy="4487917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 t="21231" r="4525" b="9077"/>
          <a:stretch>
            <a:fillRect/>
          </a:stretch>
        </p:blipFill>
        <p:spPr bwMode="auto">
          <a:xfrm>
            <a:off x="5791200" y="2144110"/>
            <a:ext cx="5696608" cy="44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53087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2673268"/>
              </p:ext>
            </p:extLst>
          </p:nvPr>
        </p:nvGraphicFramePr>
        <p:xfrm>
          <a:off x="838200" y="365126"/>
          <a:ext cx="10859814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035"/>
                <a:gridCol w="3369343"/>
                <a:gridCol w="2592287"/>
                <a:gridCol w="1544634"/>
                <a:gridCol w="2457515"/>
              </a:tblGrid>
              <a:tr h="1325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Инвестиционная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</a:rPr>
                        <a:t>п</a:t>
                      </a:r>
                      <a:r>
                        <a:rPr lang="ru-RU" sz="2000" dirty="0" smtClean="0">
                          <a:effectLst/>
                        </a:rPr>
                        <a:t>лощадка № 3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Тамбовская обл., </a:t>
                      </a:r>
                      <a:r>
                        <a:rPr lang="ru-RU" sz="2000" dirty="0" smtClean="0">
                          <a:effectLst/>
                        </a:rPr>
                        <a:t>Токарёвский МО,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р.п</a:t>
                      </a:r>
                      <a:r>
                        <a:rPr lang="ru-RU" sz="2000" dirty="0">
                          <a:effectLst/>
                        </a:rPr>
                        <a:t>. Токаревка, ул. </a:t>
                      </a:r>
                      <a:r>
                        <a:rPr lang="ru-RU" sz="2000" dirty="0" smtClean="0">
                          <a:effectLst/>
                        </a:rPr>
                        <a:t>Заводская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Площадью 1,6 га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Вид собственности: Муниципальная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 descr="C:\Users\Admin\Documents\НЕФЁДОВА\ИНВЕСТИЦИИ\Инвестиционные площадки\2023-2024\Тамбовская область, Токаревский район, Токаревский поселковый округ, р.п. Токаревка, ул. Заводск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869" y="1818290"/>
            <a:ext cx="4971393" cy="4519448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9366" y="1860331"/>
            <a:ext cx="6232634" cy="447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55458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2673268"/>
              </p:ext>
            </p:extLst>
          </p:nvPr>
        </p:nvGraphicFramePr>
        <p:xfrm>
          <a:off x="838199" y="365126"/>
          <a:ext cx="10849303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5168"/>
                <a:gridCol w="3366082"/>
                <a:gridCol w="2589778"/>
                <a:gridCol w="1543139"/>
                <a:gridCol w="2455136"/>
              </a:tblGrid>
              <a:tr h="1325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Инвестиционная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</a:rPr>
                        <a:t>п</a:t>
                      </a:r>
                      <a:r>
                        <a:rPr lang="ru-RU" sz="2000" dirty="0" smtClean="0">
                          <a:effectLst/>
                        </a:rPr>
                        <a:t>лощадка № 4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Тамбовская обл., </a:t>
                      </a:r>
                      <a:r>
                        <a:rPr lang="ru-RU" sz="2000" dirty="0" smtClean="0">
                          <a:effectLst/>
                        </a:rPr>
                        <a:t>Токарёвский МО,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р.п</a:t>
                      </a:r>
                      <a:r>
                        <a:rPr lang="ru-RU" sz="2000" dirty="0">
                          <a:effectLst/>
                        </a:rPr>
                        <a:t>. Токаревка, ул. </a:t>
                      </a:r>
                      <a:r>
                        <a:rPr lang="ru-RU" sz="2000" dirty="0" smtClean="0">
                          <a:effectLst/>
                        </a:rPr>
                        <a:t>Трудовая, </a:t>
                      </a:r>
                      <a:r>
                        <a:rPr lang="ru-RU" sz="2000" dirty="0" err="1" smtClean="0">
                          <a:effectLst/>
                        </a:rPr>
                        <a:t>уч</a:t>
                      </a:r>
                      <a:r>
                        <a:rPr lang="ru-RU" sz="2000" dirty="0" smtClean="0">
                          <a:effectLst/>
                        </a:rPr>
                        <a:t> 1/1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Площадью 0,9 га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Вид собственности: Муниципальная</a:t>
                      </a:r>
                      <a:endParaRPr lang="ru-RU" sz="2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 descr="C:\Users\Admin\Documents\НЕФЁДОВА Н\ИНВЕСТИЦИИ\Инвестиционные площадки\2023-2024\06.11.2024\20241109_1326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1839310"/>
            <a:ext cx="4834758" cy="4677104"/>
          </a:xfrm>
          <a:prstGeom prst="rect">
            <a:avLst/>
          </a:prstGeom>
          <a:noFill/>
        </p:spPr>
      </p:pic>
      <p:pic>
        <p:nvPicPr>
          <p:cNvPr id="6" name="Picture 7" descr="C:\Users\Admin\Desktop\2025-01-16_14-53-15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2731" y="1860331"/>
            <a:ext cx="5881522" cy="4656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554589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110</Words>
  <Application>Microsoft Office PowerPoint</Application>
  <PresentationFormat>Произвольный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Наличие инвестиционных площадок,  готовых  к размещению новых производств</dc:title>
  <dc:creator>Отдел по экономике</dc:creator>
  <cp:lastModifiedBy>Admin</cp:lastModifiedBy>
  <cp:revision>27</cp:revision>
  <dcterms:created xsi:type="dcterms:W3CDTF">2021-02-01T05:35:26Z</dcterms:created>
  <dcterms:modified xsi:type="dcterms:W3CDTF">2025-01-20T10:18:22Z</dcterms:modified>
</cp:coreProperties>
</file>