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0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-53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12A1-3C73-479B-844E-E3A92F9995D2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4FC3-07DB-4CAD-B33A-E7F2BA3D99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0847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12A1-3C73-479B-844E-E3A92F9995D2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4FC3-07DB-4CAD-B33A-E7F2BA3D99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2065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12A1-3C73-479B-844E-E3A92F9995D2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4FC3-07DB-4CAD-B33A-E7F2BA3D99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901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12A1-3C73-479B-844E-E3A92F9995D2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4FC3-07DB-4CAD-B33A-E7F2BA3D99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9841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12A1-3C73-479B-844E-E3A92F9995D2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4FC3-07DB-4CAD-B33A-E7F2BA3D99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1763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12A1-3C73-479B-844E-E3A92F9995D2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4FC3-07DB-4CAD-B33A-E7F2BA3D99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7077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12A1-3C73-479B-844E-E3A92F9995D2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4FC3-07DB-4CAD-B33A-E7F2BA3D99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2538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12A1-3C73-479B-844E-E3A92F9995D2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4FC3-07DB-4CAD-B33A-E7F2BA3D99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1720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12A1-3C73-479B-844E-E3A92F9995D2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4FC3-07DB-4CAD-B33A-E7F2BA3D99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0089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12A1-3C73-479B-844E-E3A92F9995D2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4FC3-07DB-4CAD-B33A-E7F2BA3D99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7764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12A1-3C73-479B-844E-E3A92F9995D2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4FC3-07DB-4CAD-B33A-E7F2BA3D99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98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F12A1-3C73-479B-844E-E3A92F9995D2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C4FC3-07DB-4CAD-B33A-E7F2BA3D99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8704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volbusiness.ru/images/news/4-zaklyuche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9232" y="567172"/>
            <a:ext cx="113578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Наличие инвестиционных площадок, </a:t>
            </a:r>
            <a:b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готовых  к размещению новых производств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86790" y="2090171"/>
            <a:ext cx="91440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Токаревский район участвует  в проекте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«</a:t>
            </a:r>
            <a:r>
              <a:rPr lang="ru-RU" sz="24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Инвестиционная карта региона»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согласованию с собственником, в интерактивную инвестиционную карту Тамбовской области включены 4 инвестиционные площадки по Токаревскому району.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каждую площадку заполнен паспорт данных.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341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39099630"/>
              </p:ext>
            </p:extLst>
          </p:nvPr>
        </p:nvGraphicFramePr>
        <p:xfrm>
          <a:off x="838200" y="365124"/>
          <a:ext cx="10515598" cy="1402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7634"/>
                <a:gridCol w="3262547"/>
                <a:gridCol w="2510122"/>
                <a:gridCol w="1495675"/>
                <a:gridCol w="2379620"/>
              </a:tblGrid>
              <a:tr h="13255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Площадка </a:t>
                      </a:r>
                      <a:r>
                        <a:rPr lang="ru-RU" sz="2000" dirty="0" smtClean="0">
                          <a:effectLst/>
                        </a:rPr>
                        <a:t>№1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(бывшее ОАО «</a:t>
                      </a:r>
                      <a:r>
                        <a:rPr lang="ru-RU" sz="2000" dirty="0" err="1">
                          <a:effectLst/>
                        </a:rPr>
                        <a:t>Агромпромхимия</a:t>
                      </a:r>
                      <a:r>
                        <a:rPr lang="ru-RU" sz="2000" dirty="0">
                          <a:effectLst/>
                        </a:rPr>
                        <a:t>»)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р.п.Токаревка</a:t>
                      </a:r>
                      <a:r>
                        <a:rPr lang="ru-RU" sz="2000" dirty="0">
                          <a:effectLst/>
                        </a:rPr>
                        <a:t>, ул. </a:t>
                      </a:r>
                      <a:r>
                        <a:rPr lang="ru-RU" sz="2000" dirty="0" err="1">
                          <a:effectLst/>
                        </a:rPr>
                        <a:t>Промзона</a:t>
                      </a:r>
                      <a:r>
                        <a:rPr lang="ru-RU" sz="2000" dirty="0">
                          <a:effectLst/>
                        </a:rPr>
                        <a:t>, д.5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Площадью 12,5 га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Вид собственности: Муниципальная</a:t>
                      </a:r>
                      <a:endParaRPr lang="ru-RU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(земельный участок не оформлен)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Рисунок 4"/>
          <p:cNvPicPr/>
          <p:nvPr/>
        </p:nvPicPr>
        <p:blipFill rotWithShape="1">
          <a:blip r:embed="rId2"/>
          <a:srcRect l="20487" t="20132" r="12595" b="13617"/>
          <a:stretch/>
        </p:blipFill>
        <p:spPr bwMode="auto">
          <a:xfrm>
            <a:off x="1376855" y="1913021"/>
            <a:ext cx="9659007" cy="46321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129805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3746308"/>
              </p:ext>
            </p:extLst>
          </p:nvPr>
        </p:nvGraphicFramePr>
        <p:xfrm>
          <a:off x="733925" y="345239"/>
          <a:ext cx="10708107" cy="2103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3517"/>
                <a:gridCol w="3322275"/>
                <a:gridCol w="2556075"/>
                <a:gridCol w="1523056"/>
                <a:gridCol w="2423184"/>
              </a:tblGrid>
              <a:tr h="16783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2</a:t>
                      </a:r>
                      <a:endParaRPr lang="ru-RU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Площадка </a:t>
                      </a:r>
                      <a:r>
                        <a:rPr lang="ru-RU" sz="2000" dirty="0" smtClean="0">
                          <a:effectLst/>
                        </a:rPr>
                        <a:t>№4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Нежилое здание  (бывшая школа), одноэтажное,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 земельным участком из земель населенных пунктов площадью 0,5 га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Тамбовская обл., Токаревский р-н,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д. </a:t>
                      </a:r>
                      <a:r>
                        <a:rPr lang="ru-RU" sz="2000" dirty="0" err="1">
                          <a:effectLst/>
                        </a:rPr>
                        <a:t>Безукладовка</a:t>
                      </a:r>
                      <a:r>
                        <a:rPr lang="ru-RU" sz="2000" dirty="0">
                          <a:effectLst/>
                        </a:rPr>
                        <a:t>, ул. Юбилейная, д. 31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Площадью 0,05 га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Вид собственности: Муниципальная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13793" y="2447672"/>
            <a:ext cx="9616966" cy="422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3087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52673268"/>
              </p:ext>
            </p:extLst>
          </p:nvPr>
        </p:nvGraphicFramePr>
        <p:xfrm>
          <a:off x="838200" y="365126"/>
          <a:ext cx="10515600" cy="13815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7634"/>
                <a:gridCol w="3262548"/>
                <a:gridCol w="2510122"/>
                <a:gridCol w="1495675"/>
                <a:gridCol w="2379621"/>
              </a:tblGrid>
              <a:tr h="13255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Площадка №3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(территория бывшего</a:t>
                      </a:r>
                      <a:r>
                        <a:rPr lang="ru-RU" sz="2000" baseline="0" dirty="0" smtClean="0">
                          <a:effectLst/>
                        </a:rPr>
                        <a:t> </a:t>
                      </a:r>
                      <a:r>
                        <a:rPr lang="ru-RU" sz="2000" dirty="0" smtClean="0">
                          <a:effectLst/>
                        </a:rPr>
                        <a:t>кирпичного завода)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Тамбовская обл., Токаревский р-н,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р.п</a:t>
                      </a:r>
                      <a:r>
                        <a:rPr lang="ru-RU" sz="2000" dirty="0">
                          <a:effectLst/>
                        </a:rPr>
                        <a:t>. Токаревка, ул. </a:t>
                      </a:r>
                      <a:r>
                        <a:rPr lang="ru-RU" sz="2000" dirty="0" smtClean="0">
                          <a:effectLst/>
                        </a:rPr>
                        <a:t>Заводская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Площадью </a:t>
                      </a:r>
                      <a:r>
                        <a:rPr lang="ru-RU" sz="2000" dirty="0" smtClean="0">
                          <a:effectLst/>
                        </a:rPr>
                        <a:t>1,6 </a:t>
                      </a:r>
                      <a:r>
                        <a:rPr lang="ru-RU" sz="2000" dirty="0" smtClean="0">
                          <a:effectLst/>
                        </a:rPr>
                        <a:t>га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Вид собственности: </a:t>
                      </a:r>
                      <a:r>
                        <a:rPr lang="ru-RU" sz="2000" dirty="0" smtClean="0">
                          <a:effectLst/>
                        </a:rPr>
                        <a:t>Муниципальная</a:t>
                      </a:r>
                      <a:endParaRPr lang="ru-RU" sz="2000" dirty="0">
                        <a:effectLst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26" name="Picture 2" descr="C:\Users\Admin\Documents\НЕФЁДОВА\ИНВЕСТИЦИИ\Инвестиционные площадки\2023-2024\Тамбовская область, Токаревский район, Токаревский поселковый округ, р.п. Токаревка, ул. Заводска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9917" y="2123090"/>
            <a:ext cx="9143999" cy="42146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554589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148</Words>
  <Application>Microsoft Office PowerPoint</Application>
  <PresentationFormat>Произвольный</PresentationFormat>
  <Paragraphs>28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Наличие инвестиционных площадок,  готовых  к размещению новых производств</dc:title>
  <dc:creator>Отдел по экономике</dc:creator>
  <cp:lastModifiedBy>Admin</cp:lastModifiedBy>
  <cp:revision>13</cp:revision>
  <dcterms:created xsi:type="dcterms:W3CDTF">2021-02-01T05:35:26Z</dcterms:created>
  <dcterms:modified xsi:type="dcterms:W3CDTF">2024-01-27T13:14:48Z</dcterms:modified>
</cp:coreProperties>
</file>